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A14ED6-945B-4070-A17B-CAA17116A4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DF6D7A-3543-4BFD-AECE-F2595D5E1FC4}">
      <dgm:prSet/>
      <dgm:spPr/>
      <dgm:t>
        <a:bodyPr/>
        <a:lstStyle/>
        <a:p>
          <a:r>
            <a:rPr lang="en-US" dirty="0"/>
            <a:t>Website should be brighter and show more images of </a:t>
          </a:r>
          <a:r>
            <a:rPr lang="en-US" dirty="0" err="1"/>
            <a:t>Wedad's</a:t>
          </a:r>
          <a:r>
            <a:rPr lang="en-US" dirty="0"/>
            <a:t> work.</a:t>
          </a:r>
        </a:p>
      </dgm:t>
    </dgm:pt>
    <dgm:pt modelId="{6920BD6E-ACBC-4594-9B5B-2A80644BCE7E}" type="parTrans" cxnId="{FDBA7875-10AA-4775-A479-25D9D8036150}">
      <dgm:prSet/>
      <dgm:spPr/>
      <dgm:t>
        <a:bodyPr/>
        <a:lstStyle/>
        <a:p>
          <a:endParaRPr lang="en-US"/>
        </a:p>
      </dgm:t>
    </dgm:pt>
    <dgm:pt modelId="{4D2DDAE7-4E0E-4F93-B18F-5B994186F7AF}" type="sibTrans" cxnId="{FDBA7875-10AA-4775-A479-25D9D8036150}">
      <dgm:prSet/>
      <dgm:spPr/>
      <dgm:t>
        <a:bodyPr/>
        <a:lstStyle/>
        <a:p>
          <a:endParaRPr lang="en-US"/>
        </a:p>
      </dgm:t>
    </dgm:pt>
    <dgm:pt modelId="{9970F43B-436B-490B-89DE-85D3244CFD50}">
      <dgm:prSet/>
      <dgm:spPr/>
      <dgm:t>
        <a:bodyPr/>
        <a:lstStyle/>
        <a:p>
          <a:r>
            <a:rPr lang="en-US" dirty="0"/>
            <a:t>Website is easy to use, however it lacks character and turns people away.</a:t>
          </a:r>
        </a:p>
      </dgm:t>
    </dgm:pt>
    <dgm:pt modelId="{F647CF9E-1C4E-441B-B9AB-426A70928368}" type="parTrans" cxnId="{B45FFD5A-8CD8-4EE1-81A6-5E8909D6B403}">
      <dgm:prSet/>
      <dgm:spPr/>
      <dgm:t>
        <a:bodyPr/>
        <a:lstStyle/>
        <a:p>
          <a:endParaRPr lang="en-US"/>
        </a:p>
      </dgm:t>
    </dgm:pt>
    <dgm:pt modelId="{70E2A8D4-832A-412E-9B7C-38016D81F353}" type="sibTrans" cxnId="{B45FFD5A-8CD8-4EE1-81A6-5E8909D6B403}">
      <dgm:prSet/>
      <dgm:spPr/>
      <dgm:t>
        <a:bodyPr/>
        <a:lstStyle/>
        <a:p>
          <a:endParaRPr lang="en-US"/>
        </a:p>
      </dgm:t>
    </dgm:pt>
    <dgm:pt modelId="{9444CCF0-9ADD-4527-994A-C2B288A0CC0F}">
      <dgm:prSet/>
      <dgm:spPr/>
      <dgm:t>
        <a:bodyPr/>
        <a:lstStyle/>
        <a:p>
          <a:r>
            <a:rPr lang="en-US" dirty="0"/>
            <a:t>Booking process is very easy and straight forward. </a:t>
          </a:r>
        </a:p>
      </dgm:t>
    </dgm:pt>
    <dgm:pt modelId="{0DE42092-1EF6-429B-BB9F-348063108257}" type="parTrans" cxnId="{6DAEF4A3-BB2E-4D45-B9EC-E8CE0D492249}">
      <dgm:prSet/>
      <dgm:spPr/>
      <dgm:t>
        <a:bodyPr/>
        <a:lstStyle/>
        <a:p>
          <a:endParaRPr lang="en-US"/>
        </a:p>
      </dgm:t>
    </dgm:pt>
    <dgm:pt modelId="{1E26DDF2-A14C-42D8-8146-E91D2A8F4DA4}" type="sibTrans" cxnId="{6DAEF4A3-BB2E-4D45-B9EC-E8CE0D492249}">
      <dgm:prSet/>
      <dgm:spPr/>
      <dgm:t>
        <a:bodyPr/>
        <a:lstStyle/>
        <a:p>
          <a:endParaRPr lang="en-US"/>
        </a:p>
      </dgm:t>
    </dgm:pt>
    <dgm:pt modelId="{6D9A3B82-0AE7-4CC5-9EA3-D814959023F4}">
      <dgm:prSet/>
      <dgm:spPr/>
      <dgm:t>
        <a:bodyPr/>
        <a:lstStyle/>
        <a:p>
          <a:r>
            <a:rPr lang="en-US" dirty="0"/>
            <a:t>Overall layout is redundant and unnecessary. </a:t>
          </a:r>
        </a:p>
      </dgm:t>
    </dgm:pt>
    <dgm:pt modelId="{7D0607A4-BE09-4346-BEC4-ED4C79995F53}" type="parTrans" cxnId="{2E0E6E6F-5CB1-446B-A13D-3CADA20D3BBC}">
      <dgm:prSet/>
      <dgm:spPr/>
      <dgm:t>
        <a:bodyPr/>
        <a:lstStyle/>
        <a:p>
          <a:endParaRPr lang="en-US"/>
        </a:p>
      </dgm:t>
    </dgm:pt>
    <dgm:pt modelId="{E251276C-19EF-4D65-A20D-450472E556FB}" type="sibTrans" cxnId="{2E0E6E6F-5CB1-446B-A13D-3CADA20D3BBC}">
      <dgm:prSet/>
      <dgm:spPr/>
      <dgm:t>
        <a:bodyPr/>
        <a:lstStyle/>
        <a:p>
          <a:endParaRPr lang="en-US"/>
        </a:p>
      </dgm:t>
    </dgm:pt>
    <dgm:pt modelId="{AB6946F0-A1F3-40D3-9C11-F1E29A99CA51}">
      <dgm:prSet/>
      <dgm:spPr/>
      <dgm:t>
        <a:bodyPr/>
        <a:lstStyle/>
        <a:p>
          <a:r>
            <a:rPr lang="en-US" dirty="0"/>
            <a:t>Colors make the entire site dull and hard to read.</a:t>
          </a:r>
        </a:p>
      </dgm:t>
    </dgm:pt>
    <dgm:pt modelId="{F0D58C59-1D52-42A2-A9C5-9162E6700DEA}" type="sibTrans" cxnId="{42E5B8E4-1582-43AF-954F-2249B910635A}">
      <dgm:prSet/>
      <dgm:spPr/>
      <dgm:t>
        <a:bodyPr/>
        <a:lstStyle/>
        <a:p>
          <a:endParaRPr lang="en-US"/>
        </a:p>
      </dgm:t>
    </dgm:pt>
    <dgm:pt modelId="{FA4FFFF0-0F96-44EA-9634-53956A3C3837}" type="parTrans" cxnId="{42E5B8E4-1582-43AF-954F-2249B910635A}">
      <dgm:prSet/>
      <dgm:spPr/>
      <dgm:t>
        <a:bodyPr/>
        <a:lstStyle/>
        <a:p>
          <a:endParaRPr lang="en-US"/>
        </a:p>
      </dgm:t>
    </dgm:pt>
    <dgm:pt modelId="{7746D657-2E6B-8B46-A06E-288C0B3320EC}" type="pres">
      <dgm:prSet presAssocID="{78A14ED6-945B-4070-A17B-CAA17116A4EF}" presName="linear" presStyleCnt="0">
        <dgm:presLayoutVars>
          <dgm:animLvl val="lvl"/>
          <dgm:resizeHandles val="exact"/>
        </dgm:presLayoutVars>
      </dgm:prSet>
      <dgm:spPr/>
    </dgm:pt>
    <dgm:pt modelId="{DAB91341-8AF7-EF4D-99C1-6E6ED00D0F90}" type="pres">
      <dgm:prSet presAssocID="{D4DF6D7A-3543-4BFD-AECE-F2595D5E1FC4}" presName="parentText" presStyleLbl="node1" presStyleIdx="0" presStyleCnt="5" custLinFactNeighborX="-7031" custLinFactNeighborY="-55963">
        <dgm:presLayoutVars>
          <dgm:chMax val="0"/>
          <dgm:bulletEnabled val="1"/>
        </dgm:presLayoutVars>
      </dgm:prSet>
      <dgm:spPr/>
    </dgm:pt>
    <dgm:pt modelId="{F2587892-C173-764E-A226-18BE88969EF4}" type="pres">
      <dgm:prSet presAssocID="{4D2DDAE7-4E0E-4F93-B18F-5B994186F7AF}" presName="spacer" presStyleCnt="0"/>
      <dgm:spPr/>
    </dgm:pt>
    <dgm:pt modelId="{DD5B899F-46B8-7442-98DC-1FDA523C500F}" type="pres">
      <dgm:prSet presAssocID="{9970F43B-436B-490B-89DE-85D3244CFD5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3DBA8EE-29FA-6A4D-BE9E-17CE70BBA73A}" type="pres">
      <dgm:prSet presAssocID="{70E2A8D4-832A-412E-9B7C-38016D81F353}" presName="spacer" presStyleCnt="0"/>
      <dgm:spPr/>
    </dgm:pt>
    <dgm:pt modelId="{2C4EC31A-93F6-C246-A165-315F1B1C0D17}" type="pres">
      <dgm:prSet presAssocID="{9444CCF0-9ADD-4527-994A-C2B288A0CC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845601D-1285-A043-AA86-E70FFA4EE035}" type="pres">
      <dgm:prSet presAssocID="{1E26DDF2-A14C-42D8-8146-E91D2A8F4DA4}" presName="spacer" presStyleCnt="0"/>
      <dgm:spPr/>
    </dgm:pt>
    <dgm:pt modelId="{1B0A166E-1DA3-4C40-9360-3C630EAD5AA2}" type="pres">
      <dgm:prSet presAssocID="{6D9A3B82-0AE7-4CC5-9EA3-D814959023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A9BCB9-8308-C14E-9E20-924610D0BFD1}" type="pres">
      <dgm:prSet presAssocID="{E251276C-19EF-4D65-A20D-450472E556FB}" presName="spacer" presStyleCnt="0"/>
      <dgm:spPr/>
    </dgm:pt>
    <dgm:pt modelId="{706401E7-5FCE-4E4C-BE21-377D9DC68FDF}" type="pres">
      <dgm:prSet presAssocID="{AB6946F0-A1F3-40D3-9C11-F1E29A99CA5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E4B7B18-6043-B542-8A74-3956AD1CD3C6}" type="presOf" srcId="{D4DF6D7A-3543-4BFD-AECE-F2595D5E1FC4}" destId="{DAB91341-8AF7-EF4D-99C1-6E6ED00D0F90}" srcOrd="0" destOrd="0" presId="urn:microsoft.com/office/officeart/2005/8/layout/vList2"/>
    <dgm:cxn modelId="{253BF418-5E47-A346-9970-AA91D1CCE865}" type="presOf" srcId="{AB6946F0-A1F3-40D3-9C11-F1E29A99CA51}" destId="{706401E7-5FCE-4E4C-BE21-377D9DC68FDF}" srcOrd="0" destOrd="0" presId="urn:microsoft.com/office/officeart/2005/8/layout/vList2"/>
    <dgm:cxn modelId="{06F4D124-F216-8D47-B17F-C9E32DCEE552}" type="presOf" srcId="{78A14ED6-945B-4070-A17B-CAA17116A4EF}" destId="{7746D657-2E6B-8B46-A06E-288C0B3320EC}" srcOrd="0" destOrd="0" presId="urn:microsoft.com/office/officeart/2005/8/layout/vList2"/>
    <dgm:cxn modelId="{42E0DB48-8791-854D-8DE5-145C657D7E78}" type="presOf" srcId="{9970F43B-436B-490B-89DE-85D3244CFD50}" destId="{DD5B899F-46B8-7442-98DC-1FDA523C500F}" srcOrd="0" destOrd="0" presId="urn:microsoft.com/office/officeart/2005/8/layout/vList2"/>
    <dgm:cxn modelId="{B45FFD5A-8CD8-4EE1-81A6-5E8909D6B403}" srcId="{78A14ED6-945B-4070-A17B-CAA17116A4EF}" destId="{9970F43B-436B-490B-89DE-85D3244CFD50}" srcOrd="1" destOrd="0" parTransId="{F647CF9E-1C4E-441B-B9AB-426A70928368}" sibTransId="{70E2A8D4-832A-412E-9B7C-38016D81F353}"/>
    <dgm:cxn modelId="{2E0E6E6F-5CB1-446B-A13D-3CADA20D3BBC}" srcId="{78A14ED6-945B-4070-A17B-CAA17116A4EF}" destId="{6D9A3B82-0AE7-4CC5-9EA3-D814959023F4}" srcOrd="3" destOrd="0" parTransId="{7D0607A4-BE09-4346-BEC4-ED4C79995F53}" sibTransId="{E251276C-19EF-4D65-A20D-450472E556FB}"/>
    <dgm:cxn modelId="{FDBA7875-10AA-4775-A479-25D9D8036150}" srcId="{78A14ED6-945B-4070-A17B-CAA17116A4EF}" destId="{D4DF6D7A-3543-4BFD-AECE-F2595D5E1FC4}" srcOrd="0" destOrd="0" parTransId="{6920BD6E-ACBC-4594-9B5B-2A80644BCE7E}" sibTransId="{4D2DDAE7-4E0E-4F93-B18F-5B994186F7AF}"/>
    <dgm:cxn modelId="{97ED728C-F41C-5743-8997-BE307673E53B}" type="presOf" srcId="{9444CCF0-9ADD-4527-994A-C2B288A0CC0F}" destId="{2C4EC31A-93F6-C246-A165-315F1B1C0D17}" srcOrd="0" destOrd="0" presId="urn:microsoft.com/office/officeart/2005/8/layout/vList2"/>
    <dgm:cxn modelId="{6DAEF4A3-BB2E-4D45-B9EC-E8CE0D492249}" srcId="{78A14ED6-945B-4070-A17B-CAA17116A4EF}" destId="{9444CCF0-9ADD-4527-994A-C2B288A0CC0F}" srcOrd="2" destOrd="0" parTransId="{0DE42092-1EF6-429B-BB9F-348063108257}" sibTransId="{1E26DDF2-A14C-42D8-8146-E91D2A8F4DA4}"/>
    <dgm:cxn modelId="{42E5B8E4-1582-43AF-954F-2249B910635A}" srcId="{78A14ED6-945B-4070-A17B-CAA17116A4EF}" destId="{AB6946F0-A1F3-40D3-9C11-F1E29A99CA51}" srcOrd="4" destOrd="0" parTransId="{FA4FFFF0-0F96-44EA-9634-53956A3C3837}" sibTransId="{F0D58C59-1D52-42A2-A9C5-9162E6700DEA}"/>
    <dgm:cxn modelId="{CAC245FC-466C-6149-8357-B2739350E9C7}" type="presOf" srcId="{6D9A3B82-0AE7-4CC5-9EA3-D814959023F4}" destId="{1B0A166E-1DA3-4C40-9360-3C630EAD5AA2}" srcOrd="0" destOrd="0" presId="urn:microsoft.com/office/officeart/2005/8/layout/vList2"/>
    <dgm:cxn modelId="{A5E4E3BD-267D-D040-9812-0532C4719843}" type="presParOf" srcId="{7746D657-2E6B-8B46-A06E-288C0B3320EC}" destId="{DAB91341-8AF7-EF4D-99C1-6E6ED00D0F90}" srcOrd="0" destOrd="0" presId="urn:microsoft.com/office/officeart/2005/8/layout/vList2"/>
    <dgm:cxn modelId="{AC059DFF-A94E-F443-8109-1E737FA89C6C}" type="presParOf" srcId="{7746D657-2E6B-8B46-A06E-288C0B3320EC}" destId="{F2587892-C173-764E-A226-18BE88969EF4}" srcOrd="1" destOrd="0" presId="urn:microsoft.com/office/officeart/2005/8/layout/vList2"/>
    <dgm:cxn modelId="{5958D70C-7EE8-BC4B-8C04-866125F59110}" type="presParOf" srcId="{7746D657-2E6B-8B46-A06E-288C0B3320EC}" destId="{DD5B899F-46B8-7442-98DC-1FDA523C500F}" srcOrd="2" destOrd="0" presId="urn:microsoft.com/office/officeart/2005/8/layout/vList2"/>
    <dgm:cxn modelId="{FB075DAF-E9BA-474D-AE11-F6ADCBDE7A9B}" type="presParOf" srcId="{7746D657-2E6B-8B46-A06E-288C0B3320EC}" destId="{03DBA8EE-29FA-6A4D-BE9E-17CE70BBA73A}" srcOrd="3" destOrd="0" presId="urn:microsoft.com/office/officeart/2005/8/layout/vList2"/>
    <dgm:cxn modelId="{4397BCFE-1059-7C44-8284-418B8D0EA2DB}" type="presParOf" srcId="{7746D657-2E6B-8B46-A06E-288C0B3320EC}" destId="{2C4EC31A-93F6-C246-A165-315F1B1C0D17}" srcOrd="4" destOrd="0" presId="urn:microsoft.com/office/officeart/2005/8/layout/vList2"/>
    <dgm:cxn modelId="{B5439D6F-C3EB-D44C-AAD5-21765D65CD96}" type="presParOf" srcId="{7746D657-2E6B-8B46-A06E-288C0B3320EC}" destId="{8845601D-1285-A043-AA86-E70FFA4EE035}" srcOrd="5" destOrd="0" presId="urn:microsoft.com/office/officeart/2005/8/layout/vList2"/>
    <dgm:cxn modelId="{BEADE2BB-DB52-034C-9526-10FCFDC9EA02}" type="presParOf" srcId="{7746D657-2E6B-8B46-A06E-288C0B3320EC}" destId="{1B0A166E-1DA3-4C40-9360-3C630EAD5AA2}" srcOrd="6" destOrd="0" presId="urn:microsoft.com/office/officeart/2005/8/layout/vList2"/>
    <dgm:cxn modelId="{D698B38F-8FAC-C141-B94D-506C405E128A}" type="presParOf" srcId="{7746D657-2E6B-8B46-A06E-288C0B3320EC}" destId="{BCA9BCB9-8308-C14E-9E20-924610D0BFD1}" srcOrd="7" destOrd="0" presId="urn:microsoft.com/office/officeart/2005/8/layout/vList2"/>
    <dgm:cxn modelId="{E9F5F060-D514-144F-A820-194FB60360BF}" type="presParOf" srcId="{7746D657-2E6B-8B46-A06E-288C0B3320EC}" destId="{706401E7-5FCE-4E4C-BE21-377D9DC68FD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91341-8AF7-EF4D-99C1-6E6ED00D0F90}">
      <dsp:nvSpPr>
        <dsp:cNvPr id="0" name=""/>
        <dsp:cNvSpPr/>
      </dsp:nvSpPr>
      <dsp:spPr>
        <a:xfrm>
          <a:off x="0" y="158284"/>
          <a:ext cx="5221224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Website should be brighter and show more images of </a:t>
          </a:r>
          <a:r>
            <a:rPr lang="en-US" sz="2300" kern="1200" dirty="0" err="1"/>
            <a:t>Wedad's</a:t>
          </a:r>
          <a:r>
            <a:rPr lang="en-US" sz="2300" kern="1200" dirty="0"/>
            <a:t> work.</a:t>
          </a:r>
        </a:p>
      </dsp:txBody>
      <dsp:txXfrm>
        <a:off x="44664" y="202948"/>
        <a:ext cx="5131896" cy="825612"/>
      </dsp:txXfrm>
    </dsp:sp>
    <dsp:sp modelId="{DD5B899F-46B8-7442-98DC-1FDA523C500F}">
      <dsp:nvSpPr>
        <dsp:cNvPr id="0" name=""/>
        <dsp:cNvSpPr/>
      </dsp:nvSpPr>
      <dsp:spPr>
        <a:xfrm>
          <a:off x="0" y="1176533"/>
          <a:ext cx="5221224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Website is easy to use, however it lacks character and turns people away.</a:t>
          </a:r>
        </a:p>
      </dsp:txBody>
      <dsp:txXfrm>
        <a:off x="44664" y="1221197"/>
        <a:ext cx="5131896" cy="825612"/>
      </dsp:txXfrm>
    </dsp:sp>
    <dsp:sp modelId="{2C4EC31A-93F6-C246-A165-315F1B1C0D17}">
      <dsp:nvSpPr>
        <dsp:cNvPr id="0" name=""/>
        <dsp:cNvSpPr/>
      </dsp:nvSpPr>
      <dsp:spPr>
        <a:xfrm>
          <a:off x="0" y="2157714"/>
          <a:ext cx="5221224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Booking process is very easy and straight forward. </a:t>
          </a:r>
        </a:p>
      </dsp:txBody>
      <dsp:txXfrm>
        <a:off x="44664" y="2202378"/>
        <a:ext cx="5131896" cy="825612"/>
      </dsp:txXfrm>
    </dsp:sp>
    <dsp:sp modelId="{1B0A166E-1DA3-4C40-9360-3C630EAD5AA2}">
      <dsp:nvSpPr>
        <dsp:cNvPr id="0" name=""/>
        <dsp:cNvSpPr/>
      </dsp:nvSpPr>
      <dsp:spPr>
        <a:xfrm>
          <a:off x="0" y="3138894"/>
          <a:ext cx="5221224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Overall layout is redundant and unnecessary. </a:t>
          </a:r>
        </a:p>
      </dsp:txBody>
      <dsp:txXfrm>
        <a:off x="44664" y="3183558"/>
        <a:ext cx="5131896" cy="825612"/>
      </dsp:txXfrm>
    </dsp:sp>
    <dsp:sp modelId="{706401E7-5FCE-4E4C-BE21-377D9DC68FDF}">
      <dsp:nvSpPr>
        <dsp:cNvPr id="0" name=""/>
        <dsp:cNvSpPr/>
      </dsp:nvSpPr>
      <dsp:spPr>
        <a:xfrm>
          <a:off x="0" y="4120074"/>
          <a:ext cx="5221224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Colors make the entire site dull and hard to read.</a:t>
          </a:r>
        </a:p>
      </dsp:txBody>
      <dsp:txXfrm>
        <a:off x="44664" y="4164738"/>
        <a:ext cx="5131896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2AC5-585F-0313-C23F-201FE3303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CBB29-76D8-19F5-B4FA-6513654A3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E3701-5552-1E71-07C7-8A2AB796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F629A-AF60-D172-6E5F-53D77EFE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43A0B-373F-B022-1602-6E4BAC35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D3E1-69EF-C2DD-BB20-D37D6892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DD51A-A846-8995-1FA3-962721043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F09D8-B9BA-8A78-2AE6-8533A94F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4E225-44D2-7D48-A0A1-F48C17CF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B0C72-65CA-862A-F865-A3EFE2A9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0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77E46-517E-826E-83B2-8A4F4C9C7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F7F6E-7691-35EE-15FE-00EA4FCC4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E37B-05BC-34DF-F89A-C435FFD8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4/26/24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97FF0-52CE-4040-C1AA-362B7053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EC109-C74E-B90B-A807-780DA7E4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C3A3A-49D3-A654-48F9-92DB9B14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7F0F4-395A-CB6A-7FD8-CC8FAE6B8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AFED-A4A8-3527-FC33-E6F26176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C6F0E-F101-AC87-B6C2-EE886C7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02519-BA01-A6F9-F3CE-E8AEEBFB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1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3277-FB93-EEC5-253C-E8C6221B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EDC40-A951-EA9A-0001-D5B7D05B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3DF95-73DD-004B-1800-25322FAF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8AC2-8C9F-5B98-2BB7-0483F711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FC74F-E48B-073F-FE6B-20EEC8B7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289B-2AAB-4CE3-CE9E-427D1099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41710-ABFB-108B-137F-B5DC960FE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3AF92-A6D8-C62D-CC66-0CCFEF20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F08E3-8F1A-426F-2549-6D59909B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C775E-BB61-C52E-393E-9F97DCA2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4080C-276F-A72E-39DC-0E70D52B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3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02E8-B603-46CC-9423-9D38BCA8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F14EA-0510-DD88-C61C-46140F7B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A08D0-DE37-80DC-D7A2-83C42555E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145B4-44C0-412B-B517-436E270AC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39FBB-C6AE-85D0-2E06-B165B70BF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DF4D3-36FF-8387-D77C-04117BC3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C7CC9-D316-3DEB-9BE6-198C5A32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136DBF-613A-405F-0EFA-E60B5E9C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63F5-2556-AB02-0B03-C6DFB3A1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94BBC-E595-9972-259C-A586245C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172FC-51FF-8813-502C-0B8C6C8A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8BF6D-A1C3-2998-D0E4-7A6276AF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6D150-7182-0FC4-2BD4-81F6F2E8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8531A-411B-3F41-899C-D995682E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CD180-BAC8-1B02-4AFB-FBB3A5CD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2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720B-64A7-BC83-77EE-707D59B7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8363B-2965-D9E6-6395-30928C2B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B9534-415C-AF02-3C2E-1DF26E8E8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5C59D-27C5-90B4-D40D-079918BF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B237A-91B9-4781-F953-E8837EBF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9FDD9-AEC2-F50E-A568-7E8310C6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D98B-01E4-8E30-2091-E414E8BA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D15A5-FE7D-BCA2-66B6-BD91989BD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2DA6D-EF19-5A25-0A49-56FFF903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A2A1B-F729-5F09-BE81-B1A33A7B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C7BF0-0009-6C66-9ABD-D676EA47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F41F-C719-7BB7-7EA6-C7087D4A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8A3F1-4166-703F-7A79-1338C09E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E59FB-2E28-F3EB-F2F5-8C4B676DF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7B3DD-971F-0EBF-46B1-0C06FF6BB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824AF-D059-149C-B25D-DC5D60324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B1170-5CED-B672-F52B-EA86CF2AD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1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527C-90DA-7FC3-7F91-164A1D85D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175" y="2887900"/>
            <a:ext cx="5414255" cy="278449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>
                    <a:alpha val="80000"/>
                  </a:schemeClr>
                </a:solidFill>
              </a:rPr>
              <a:t>Glamorous Hair Website Booking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D8682-F05E-2FE0-F032-3AA59DC8E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253" y="5637641"/>
            <a:ext cx="5414255" cy="1560594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>
                    <a:alpha val="80000"/>
                  </a:schemeClr>
                </a:solidFill>
              </a:rPr>
              <a:t>Usability test by </a:t>
            </a:r>
            <a:r>
              <a:rPr lang="en-US" dirty="0" err="1">
                <a:solidFill>
                  <a:schemeClr val="tx2">
                    <a:alpha val="80000"/>
                  </a:schemeClr>
                </a:solidFill>
              </a:rPr>
              <a:t>Diolanda</a:t>
            </a:r>
            <a:r>
              <a:rPr lang="en-US" dirty="0">
                <a:solidFill>
                  <a:schemeClr val="tx2">
                    <a:alpha val="80000"/>
                  </a:schemeClr>
                </a:solidFill>
              </a:rPr>
              <a:t> Caballero</a:t>
            </a:r>
          </a:p>
        </p:txBody>
      </p:sp>
      <p:pic>
        <p:nvPicPr>
          <p:cNvPr id="6" name="Picture 5" descr="A silver frame with a pink sign&#10;&#10;Description automatically generated">
            <a:extLst>
              <a:ext uri="{FF2B5EF4-FFF2-40B4-BE49-F238E27FC236}">
                <a16:creationId xmlns:a16="http://schemas.microsoft.com/office/drawing/2014/main" id="{8A759DDD-E3D7-3DEA-BE08-A9A7B69A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269">
            <a:off x="6142951" y="821866"/>
            <a:ext cx="5214267" cy="52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3403A-CA6D-A08F-FB37-E6B72278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594707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Objectives: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6B873-8DB3-9C9D-3C05-377769F36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317" y="3076322"/>
            <a:ext cx="9833548" cy="2457269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Book a haircut and deep conditioning treatment.</a:t>
            </a:r>
          </a:p>
          <a:p>
            <a:r>
              <a:rPr lang="en-US" sz="1800" dirty="0">
                <a:solidFill>
                  <a:schemeClr val="tx2"/>
                </a:solidFill>
              </a:rPr>
              <a:t>Focus on consumer accessibility </a:t>
            </a:r>
          </a:p>
          <a:p>
            <a:r>
              <a:rPr lang="en-US" sz="1800" dirty="0">
                <a:solidFill>
                  <a:schemeClr val="tx2"/>
                </a:solidFill>
              </a:rPr>
              <a:t>Focus on improvements that could be made for better customer experience.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028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DF4C1-8548-77A0-AC8A-77770064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rgbClr val="595959"/>
                </a:solidFill>
              </a:rPr>
              <a:t>Task 1: Log in and look at the landing page.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9F74F-4AE1-6673-9455-9493CABA0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Participant wished there were photos of the work.</a:t>
            </a:r>
          </a:p>
          <a:p>
            <a:r>
              <a:rPr lang="en-US" sz="2000">
                <a:solidFill>
                  <a:srgbClr val="595959"/>
                </a:solidFill>
              </a:rPr>
              <a:t>Participant said booking did not feel like a glamorous experience. </a:t>
            </a:r>
          </a:p>
          <a:p>
            <a:r>
              <a:rPr lang="en-US" sz="2000">
                <a:solidFill>
                  <a:srgbClr val="595959"/>
                </a:solidFill>
              </a:rPr>
              <a:t>Would like something to match.</a:t>
            </a:r>
          </a:p>
          <a:p>
            <a:r>
              <a:rPr lang="en-US" sz="2000">
                <a:solidFill>
                  <a:srgbClr val="595959"/>
                </a:solidFill>
              </a:rPr>
              <a:t>Task difficulty: 1/10. It was not difficult to log into the main page. </a:t>
            </a:r>
            <a:br>
              <a:rPr lang="en-US" sz="2000">
                <a:solidFill>
                  <a:srgbClr val="595959"/>
                </a:solidFill>
              </a:rPr>
            </a:br>
            <a:endParaRPr lang="en-US" sz="2000">
              <a:solidFill>
                <a:srgbClr val="595959"/>
              </a:solidFill>
            </a:endParaRPr>
          </a:p>
        </p:txBody>
      </p:sp>
      <p:pic>
        <p:nvPicPr>
          <p:cNvPr id="4" name="video1809887397">
            <a:hlinkClick r:id="" action="ppaction://media"/>
            <a:extLst>
              <a:ext uri="{FF2B5EF4-FFF2-40B4-BE49-F238E27FC236}">
                <a16:creationId xmlns:a16="http://schemas.microsoft.com/office/drawing/2014/main" id="{977C3FDF-D44F-8FE0-A268-79DCE4502A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398.8703" end="958187.9706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1" y="2102613"/>
            <a:ext cx="4797056" cy="26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EAD58-1311-239C-C144-AE6E9B88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Task 2: Find and book a haircut and a deep conditioning treatment </a:t>
            </a:r>
            <a:br>
              <a:rPr 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42729C-64DD-1C8E-FBCA-B2FC3090B570}"/>
              </a:ext>
            </a:extLst>
          </p:cNvPr>
          <p:cNvSpPr txBox="1"/>
          <p:nvPr/>
        </p:nvSpPr>
        <p:spPr>
          <a:xfrm>
            <a:off x="935862" y="4268369"/>
            <a:ext cx="2955851" cy="19091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 algn="ctr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Task was straight forward. </a:t>
            </a:r>
            <a:b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-  No issue was found when completing this task.</a:t>
            </a:r>
          </a:p>
          <a:p>
            <a:pPr marL="171450" indent="-171450" algn="ctr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Compared to a barber shop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uses the Square Space booking website.</a:t>
            </a: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video1809887397">
            <a:hlinkClick r:id="" action="ppaction://media"/>
            <a:extLst>
              <a:ext uri="{FF2B5EF4-FFF2-40B4-BE49-F238E27FC236}">
                <a16:creationId xmlns:a16="http://schemas.microsoft.com/office/drawing/2014/main" id="{F2A27208-0E30-CF0F-4CB7-56A2471672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331.4751" end="833032.08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2674" y="1726872"/>
            <a:ext cx="6052010" cy="34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CE80-2BC9-DEC0-B289-BC66E7A5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the Appointment and checkout: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EA307-AAB8-BD69-096E-F4DDD864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video1809887397">
            <a:hlinkClick r:id="" action="ppaction://media"/>
            <a:extLst>
              <a:ext uri="{FF2B5EF4-FFF2-40B4-BE49-F238E27FC236}">
                <a16:creationId xmlns:a16="http://schemas.microsoft.com/office/drawing/2014/main" id="{AD08F795-98D4-C62E-40D3-F130434CAC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575.1794" end="781246.1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528" y="1659796"/>
            <a:ext cx="6052010" cy="3404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84BD3-0D53-A199-BD3D-C1AC683ADF21}"/>
              </a:ext>
            </a:extLst>
          </p:cNvPr>
          <p:cNvSpPr txBox="1"/>
          <p:nvPr/>
        </p:nvSpPr>
        <p:spPr>
          <a:xfrm>
            <a:off x="3929449" y="5548184"/>
            <a:ext cx="47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 was completed with little issue. </a:t>
            </a:r>
          </a:p>
        </p:txBody>
      </p:sp>
    </p:spTree>
    <p:extLst>
      <p:ext uri="{BB962C8B-B14F-4D97-AF65-F5344CB8AC3E}">
        <p14:creationId xmlns:p14="http://schemas.microsoft.com/office/powerpoint/2010/main" val="28864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F799AB-CF2A-F1A0-EEAF-78B7DF47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Results</a:t>
            </a: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3BB1EAD8-F9E8-F66B-ED57-8E3461B10E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105650"/>
              </p:ext>
            </p:extLst>
          </p:nvPr>
        </p:nvGraphicFramePr>
        <p:xfrm>
          <a:off x="6172200" y="804672"/>
          <a:ext cx="5221224" cy="523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77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lue and orange gradient with arrows">
            <a:extLst>
              <a:ext uri="{FF2B5EF4-FFF2-40B4-BE49-F238E27FC236}">
                <a16:creationId xmlns:a16="http://schemas.microsoft.com/office/drawing/2014/main" id="{C52B9F80-5630-492B-B65D-AE06B2187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4" r="1849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6363D-9CDA-9C56-913A-7E28230A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en-US" dirty="0"/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76488-40C0-800D-F5E0-241E7B82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516216" cy="3908585"/>
          </a:xfrm>
        </p:spPr>
        <p:txBody>
          <a:bodyPr>
            <a:normAutofit/>
          </a:bodyPr>
          <a:lstStyle/>
          <a:p>
            <a:r>
              <a:rPr lang="en-US" sz="2000"/>
              <a:t>Change colors to make the website more accessible. </a:t>
            </a:r>
          </a:p>
          <a:p>
            <a:r>
              <a:rPr lang="en-US" sz="2000"/>
              <a:t>Change home screen button due to redundancy. </a:t>
            </a:r>
          </a:p>
          <a:p>
            <a:r>
              <a:rPr lang="en-US" sz="2000"/>
              <a:t>Add images because ”Although you could be highly recommended to go to this site, the site does not match the service.”</a:t>
            </a:r>
          </a:p>
          <a:p>
            <a:r>
              <a:rPr lang="en-US" sz="2000"/>
              <a:t>Images will give the booking site more warmth.</a:t>
            </a:r>
          </a:p>
          <a:p>
            <a:r>
              <a:rPr lang="en-US" sz="2000"/>
              <a:t>Possible site change to Square Space/Square Go</a:t>
            </a:r>
          </a:p>
          <a:p>
            <a:r>
              <a:rPr lang="en-US" sz="2000"/>
              <a:t>Add more review information directly on the site.</a:t>
            </a:r>
          </a:p>
          <a:p>
            <a:r>
              <a:rPr lang="en-US" sz="2000"/>
              <a:t>No changes to the way you book an appointment.  </a:t>
            </a:r>
          </a:p>
        </p:txBody>
      </p:sp>
    </p:spTree>
    <p:extLst>
      <p:ext uri="{BB962C8B-B14F-4D97-AF65-F5344CB8AC3E}">
        <p14:creationId xmlns:p14="http://schemas.microsoft.com/office/powerpoint/2010/main" val="64249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281</Words>
  <Application>Microsoft Macintosh PowerPoint</Application>
  <PresentationFormat>Widescreen</PresentationFormat>
  <Paragraphs>31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Glamorous Hair Website Booking </vt:lpstr>
      <vt:lpstr>Objectives:</vt:lpstr>
      <vt:lpstr>Task 1: Log in and look at the landing page. </vt:lpstr>
      <vt:lpstr>Task 2: Find and book a haircut and a deep conditioning treatment   </vt:lpstr>
      <vt:lpstr>Book the Appointment and checkout: </vt:lpstr>
      <vt:lpstr>Results</vt:lpstr>
      <vt:lpstr>Recommendation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Glamorous Hair Booking </dc:title>
  <dc:creator>Diolanda Caballero</dc:creator>
  <cp:lastModifiedBy>Diolanda Caballero</cp:lastModifiedBy>
  <cp:revision>2</cp:revision>
  <dcterms:created xsi:type="dcterms:W3CDTF">2024-04-21T22:07:09Z</dcterms:created>
  <dcterms:modified xsi:type="dcterms:W3CDTF">2024-04-26T23:00:39Z</dcterms:modified>
</cp:coreProperties>
</file>